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</p:sldIdLst>
  <p:sldSz cx="5759450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B8"/>
    <a:srgbClr val="41B6E6"/>
    <a:srgbClr val="00A9CE"/>
    <a:srgbClr val="003087"/>
    <a:srgbClr val="007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0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CC3D4260-262B-CFEC-5A5F-2844767578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227221-2BF6-FBFD-7413-691CFF61C4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0" y="8826"/>
            <a:ext cx="1246875" cy="7679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DC295C-40E6-01A4-668A-0B5D5E68775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1" y="3535798"/>
            <a:ext cx="795646" cy="7269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B9FC61-88CB-F5F4-7DE6-25BE4F48446A}"/>
              </a:ext>
            </a:extLst>
          </p:cNvPr>
          <p:cNvSpPr/>
          <p:nvPr userDrawn="1"/>
        </p:nvSpPr>
        <p:spPr>
          <a:xfrm>
            <a:off x="18315" y="56844"/>
            <a:ext cx="2213811" cy="5474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29EA5E-CB24-D450-C995-4B2823947DB6}"/>
              </a:ext>
            </a:extLst>
          </p:cNvPr>
          <p:cNvSpPr/>
          <p:nvPr userDrawn="1"/>
        </p:nvSpPr>
        <p:spPr>
          <a:xfrm>
            <a:off x="673768" y="1022683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DD4602F-4BC8-D037-2578-9D5E97BB8DCF}"/>
              </a:ext>
            </a:extLst>
          </p:cNvPr>
          <p:cNvSpPr/>
          <p:nvPr userDrawn="1"/>
        </p:nvSpPr>
        <p:spPr>
          <a:xfrm>
            <a:off x="3196726" y="1158165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CD77C0-02A8-86FC-2F8B-3B00291114CB}"/>
              </a:ext>
            </a:extLst>
          </p:cNvPr>
          <p:cNvSpPr txBox="1"/>
          <p:nvPr userDrawn="1"/>
        </p:nvSpPr>
        <p:spPr>
          <a:xfrm>
            <a:off x="234624" y="401603"/>
            <a:ext cx="2072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Said…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9BAF68-E688-A790-5A3F-721F1D93142F}"/>
              </a:ext>
            </a:extLst>
          </p:cNvPr>
          <p:cNvSpPr txBox="1"/>
          <p:nvPr userDrawn="1"/>
        </p:nvSpPr>
        <p:spPr>
          <a:xfrm>
            <a:off x="2757246" y="401212"/>
            <a:ext cx="1826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…We Did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BBB70F-F5C3-A454-4397-D60C7828E25A}"/>
              </a:ext>
            </a:extLst>
          </p:cNvPr>
          <p:cNvSpPr/>
          <p:nvPr userDrawn="1"/>
        </p:nvSpPr>
        <p:spPr>
          <a:xfrm>
            <a:off x="0" y="4262744"/>
            <a:ext cx="5759450" cy="113688"/>
          </a:xfrm>
          <a:prstGeom prst="rect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34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5B0ED535-9330-CA79-F211-A62759A2FC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A72DBC-65FA-31DC-F2D3-1C11690AB0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6" y="20858"/>
            <a:ext cx="1246875" cy="7679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C5CDD4-21A0-2218-8CB6-E6832F8CAA7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9" y="3529782"/>
            <a:ext cx="795646" cy="72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h.humberrecoverycollege.nhs.uk/youth" TargetMode="External"/><Relationship Id="rId2" Type="http://schemas.openxmlformats.org/officeDocument/2006/relationships/hyperlink" Target="https://www.humber.nhs.uk/Get%20Involved/humber-youth-action-group.ht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DB383CB-24F6-6208-D356-8E80B3D4B709}"/>
              </a:ext>
            </a:extLst>
          </p:cNvPr>
          <p:cNvSpPr txBox="1"/>
          <p:nvPr/>
        </p:nvSpPr>
        <p:spPr>
          <a:xfrm>
            <a:off x="923354" y="1233644"/>
            <a:ext cx="1634282" cy="1402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Young members of the </a:t>
            </a:r>
            <a:r>
              <a:rPr lang="en-GB" sz="10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Humber Youth Action Group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shared how the pandemic had a negative impact on their mental health.. This led many to feel socially isolated and lacking confidence.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D0F325-89B0-B702-3535-D395EDF83B4A}"/>
              </a:ext>
            </a:extLst>
          </p:cNvPr>
          <p:cNvSpPr txBox="1"/>
          <p:nvPr/>
        </p:nvSpPr>
        <p:spPr>
          <a:xfrm>
            <a:off x="1305565" y="3522371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Childrens &amp; Learning Disability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8E6329-31EE-CF20-A091-9383F893686D}"/>
              </a:ext>
            </a:extLst>
          </p:cNvPr>
          <p:cNvSpPr txBox="1"/>
          <p:nvPr/>
        </p:nvSpPr>
        <p:spPr>
          <a:xfrm>
            <a:off x="1305566" y="3850660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November 2024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23624-7F75-4F9A-D0C1-F83169827554}"/>
              </a:ext>
            </a:extLst>
          </p:cNvPr>
          <p:cNvSpPr txBox="1"/>
          <p:nvPr/>
        </p:nvSpPr>
        <p:spPr>
          <a:xfrm>
            <a:off x="3376871" y="1353555"/>
            <a:ext cx="16342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led to the co-production of a non-clinical, safe, and inclusive provision which has a focus around mental health and wellbeing called the </a:t>
            </a:r>
            <a:r>
              <a:rPr lang="en-GB" sz="10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Youth Recovery and Wellbeing College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1000" dirty="0">
              <a:solidFill>
                <a:srgbClr val="003087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776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DB383CB-24F6-6208-D356-8E80B3D4B709}"/>
              </a:ext>
            </a:extLst>
          </p:cNvPr>
          <p:cNvSpPr txBox="1"/>
          <p:nvPr/>
        </p:nvSpPr>
        <p:spPr>
          <a:xfrm>
            <a:off x="856742" y="1481925"/>
            <a:ext cx="1634282" cy="908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Young people said that they wanted support in being able to explore the various careers routes on offer within the NHS.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D0F325-89B0-B702-3535-D395EDF83B4A}"/>
              </a:ext>
            </a:extLst>
          </p:cNvPr>
          <p:cNvSpPr txBox="1"/>
          <p:nvPr/>
        </p:nvSpPr>
        <p:spPr>
          <a:xfrm>
            <a:off x="1305565" y="3522371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Childrens &amp; Learning Disability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8E6329-31EE-CF20-A091-9383F893686D}"/>
              </a:ext>
            </a:extLst>
          </p:cNvPr>
          <p:cNvSpPr txBox="1"/>
          <p:nvPr/>
        </p:nvSpPr>
        <p:spPr>
          <a:xfrm>
            <a:off x="1305566" y="3850660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November 2024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23624-7F75-4F9A-D0C1-F83169827554}"/>
              </a:ext>
            </a:extLst>
          </p:cNvPr>
          <p:cNvSpPr txBox="1"/>
          <p:nvPr/>
        </p:nvSpPr>
        <p:spPr>
          <a:xfrm>
            <a:off x="3370815" y="1368790"/>
            <a:ext cx="16342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launched the Humber NHS Cadet Programme in collaboration with St John’s Ambulance service. Young people aged 14-18 will be able to access an 11-month programme which will help them develop new skills and develop their C/V.</a:t>
            </a:r>
            <a:endParaRPr lang="en-GB" sz="1000" dirty="0">
              <a:solidFill>
                <a:srgbClr val="003087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421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D0F325-89B0-B702-3535-D395EDF83B4A}"/>
              </a:ext>
            </a:extLst>
          </p:cNvPr>
          <p:cNvSpPr txBox="1"/>
          <p:nvPr/>
        </p:nvSpPr>
        <p:spPr>
          <a:xfrm>
            <a:off x="1305565" y="3522371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Childrens &amp; Learning Disability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8E6329-31EE-CF20-A091-9383F893686D}"/>
              </a:ext>
            </a:extLst>
          </p:cNvPr>
          <p:cNvSpPr txBox="1"/>
          <p:nvPr/>
        </p:nvSpPr>
        <p:spPr>
          <a:xfrm>
            <a:off x="1305566" y="3850660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November 2024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F1DFD0-79EE-98DF-5D04-89968E66C653}"/>
              </a:ext>
            </a:extLst>
          </p:cNvPr>
          <p:cNvSpPr txBox="1"/>
          <p:nvPr/>
        </p:nvSpPr>
        <p:spPr>
          <a:xfrm>
            <a:off x="1052167" y="1097287"/>
            <a:ext cx="1321640" cy="1731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Young people said they wanted more inclusive resources to support young people to recognise the signs of unhealthy and abusive relationships and understand the resources available to them.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DDDB5F-A55C-A9CF-6B77-272165B43255}"/>
              </a:ext>
            </a:extLst>
          </p:cNvPr>
          <p:cNvSpPr txBox="1"/>
          <p:nvPr/>
        </p:nvSpPr>
        <p:spPr>
          <a:xfrm>
            <a:off x="3434090" y="1267242"/>
            <a:ext cx="1568028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Humber Youth Action Group co-produced with our Trust’s Safeguarding Team a </a:t>
            </a:r>
            <a:r>
              <a:rPr lang="en-GB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set of 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posters that was shared within the community. In addition, a dedicated online webpage was created to share information on local support groups and resources.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905146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455</TotalTime>
  <Words>214</Words>
  <Application>Microsoft Office PowerPoint</Application>
  <PresentationFormat>Custom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ANASTASI, Philip (HUMBER TEACHING NHS FOUNDATION TRUST)</dc:creator>
  <cp:lastModifiedBy>HAGUE, Felicity (HUMBER TEACHING NHS FOUNDATION TRUST)</cp:lastModifiedBy>
  <cp:revision>10</cp:revision>
  <dcterms:created xsi:type="dcterms:W3CDTF">2023-11-09T15:36:14Z</dcterms:created>
  <dcterms:modified xsi:type="dcterms:W3CDTF">2024-04-15T11:52:21Z</dcterms:modified>
</cp:coreProperties>
</file>