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C8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8334FF-3701-4BDF-92C7-0F89EBE158FF}" v="1" dt="2023-09-29T08:49:42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96"/>
    <p:restoredTop sz="96327"/>
  </p:normalViewPr>
  <p:slideViewPr>
    <p:cSldViewPr snapToGrid="0" showGuides="1">
      <p:cViewPr varScale="1">
        <p:scale>
          <a:sx n="114" d="100"/>
          <a:sy n="114" d="100"/>
        </p:scale>
        <p:origin x="546" y="102"/>
      </p:cViewPr>
      <p:guideLst>
        <p:guide orient="horz" pos="1253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LY, Steve (HUMBER TEACHING NHS FOUNDATION TRUST)" userId="8ec8200e-e1cd-4b49-8961-a5807f54e7d9" providerId="ADAL" clId="{9B8334FF-3701-4BDF-92C7-0F89EBE158FF}"/>
    <pc:docChg chg="custSel modSld">
      <pc:chgData name="JOLLY, Steve (HUMBER TEACHING NHS FOUNDATION TRUST)" userId="8ec8200e-e1cd-4b49-8961-a5807f54e7d9" providerId="ADAL" clId="{9B8334FF-3701-4BDF-92C7-0F89EBE158FF}" dt="2023-09-29T08:49:49.631" v="5" actId="1076"/>
      <pc:docMkLst>
        <pc:docMk/>
      </pc:docMkLst>
      <pc:sldChg chg="addSp delSp modSp mod">
        <pc:chgData name="JOLLY, Steve (HUMBER TEACHING NHS FOUNDATION TRUST)" userId="8ec8200e-e1cd-4b49-8961-a5807f54e7d9" providerId="ADAL" clId="{9B8334FF-3701-4BDF-92C7-0F89EBE158FF}" dt="2023-09-29T08:49:49.631" v="5" actId="1076"/>
        <pc:sldMkLst>
          <pc:docMk/>
          <pc:sldMk cId="1178751804" sldId="261"/>
        </pc:sldMkLst>
        <pc:spChg chg="del">
          <ac:chgData name="JOLLY, Steve (HUMBER TEACHING NHS FOUNDATION TRUST)" userId="8ec8200e-e1cd-4b49-8961-a5807f54e7d9" providerId="ADAL" clId="{9B8334FF-3701-4BDF-92C7-0F89EBE158FF}" dt="2023-09-29T08:49:21.796" v="0" actId="478"/>
          <ac:spMkLst>
            <pc:docMk/>
            <pc:sldMk cId="1178751804" sldId="261"/>
            <ac:spMk id="5" creationId="{2DB905C7-6116-C09D-7E4B-70522D63291B}"/>
          </ac:spMkLst>
        </pc:spChg>
        <pc:picChg chg="add mod">
          <ac:chgData name="JOLLY, Steve (HUMBER TEACHING NHS FOUNDATION TRUST)" userId="8ec8200e-e1cd-4b49-8961-a5807f54e7d9" providerId="ADAL" clId="{9B8334FF-3701-4BDF-92C7-0F89EBE158FF}" dt="2023-09-29T08:49:49.631" v="5" actId="1076"/>
          <ac:picMkLst>
            <pc:docMk/>
            <pc:sldMk cId="1178751804" sldId="261"/>
            <ac:picMk id="7" creationId="{CBA21244-85AD-D7FC-6798-88014DFB944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DF3ED5-62D4-4E68-989E-AC4467918DD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6AB83D-09B7-4AA3-BA8C-E8B896206C16}">
      <dgm:prSet/>
      <dgm:spPr/>
      <dgm:t>
        <a:bodyPr/>
        <a:lstStyle/>
        <a:p>
          <a:r>
            <a:rPr lang="en-GB" dirty="0"/>
            <a:t>Humber Foundation NHS Trust Children's Neurodiversity Service</a:t>
          </a:r>
          <a:endParaRPr lang="en-US" dirty="0"/>
        </a:p>
      </dgm:t>
    </dgm:pt>
    <dgm:pt modelId="{337F5D13-E202-4040-B2A1-547BBAA3F7AF}" type="parTrans" cxnId="{17F3E971-4FC3-4685-86E3-637FE3BCA6B6}">
      <dgm:prSet/>
      <dgm:spPr/>
      <dgm:t>
        <a:bodyPr/>
        <a:lstStyle/>
        <a:p>
          <a:endParaRPr lang="en-US"/>
        </a:p>
      </dgm:t>
    </dgm:pt>
    <dgm:pt modelId="{6B180AFF-D4DC-489D-8E81-EC5BC9973D0F}" type="sibTrans" cxnId="{17F3E971-4FC3-4685-86E3-637FE3BCA6B6}">
      <dgm:prSet/>
      <dgm:spPr/>
      <dgm:t>
        <a:bodyPr/>
        <a:lstStyle/>
        <a:p>
          <a:endParaRPr lang="en-US"/>
        </a:p>
      </dgm:t>
    </dgm:pt>
    <dgm:pt modelId="{E9A3D055-6EB6-4FDF-A2A4-475609860D73}">
      <dgm:prSet/>
      <dgm:spPr/>
      <dgm:t>
        <a:bodyPr/>
        <a:lstStyle/>
        <a:p>
          <a:r>
            <a:rPr lang="en-GB" dirty="0"/>
            <a:t>House keeping 		</a:t>
          </a:r>
          <a:endParaRPr lang="en-US" dirty="0"/>
        </a:p>
      </dgm:t>
    </dgm:pt>
    <dgm:pt modelId="{1928BD72-4A61-4583-B7C3-2AD24A6D76B2}" type="parTrans" cxnId="{0D1F7999-B757-4377-8985-A790A8DAD157}">
      <dgm:prSet/>
      <dgm:spPr/>
      <dgm:t>
        <a:bodyPr/>
        <a:lstStyle/>
        <a:p>
          <a:endParaRPr lang="en-US"/>
        </a:p>
      </dgm:t>
    </dgm:pt>
    <dgm:pt modelId="{959AFC28-2F19-489B-8E46-1AC557477600}" type="sibTrans" cxnId="{0D1F7999-B757-4377-8985-A790A8DAD157}">
      <dgm:prSet/>
      <dgm:spPr/>
      <dgm:t>
        <a:bodyPr/>
        <a:lstStyle/>
        <a:p>
          <a:endParaRPr lang="en-US"/>
        </a:p>
      </dgm:t>
    </dgm:pt>
    <dgm:pt modelId="{0C85CA54-D719-4F65-BD63-38C277C8C958}">
      <dgm:prSet/>
      <dgm:spPr/>
      <dgm:t>
        <a:bodyPr/>
        <a:lstStyle/>
        <a:p>
          <a:r>
            <a:rPr lang="en-GB" dirty="0"/>
            <a:t>Documentation Journey so far (good and the bad)</a:t>
          </a:r>
          <a:endParaRPr lang="en-US" dirty="0"/>
        </a:p>
      </dgm:t>
    </dgm:pt>
    <dgm:pt modelId="{9D257B1C-E5CC-4E8B-9AFF-AC3CB38403B2}" type="parTrans" cxnId="{64970D19-49DB-4234-8A08-BD2D05E653F3}">
      <dgm:prSet/>
      <dgm:spPr/>
      <dgm:t>
        <a:bodyPr/>
        <a:lstStyle/>
        <a:p>
          <a:endParaRPr lang="en-US"/>
        </a:p>
      </dgm:t>
    </dgm:pt>
    <dgm:pt modelId="{4082EF4C-CFB2-4A67-A009-2F15F7127DAD}" type="sibTrans" cxnId="{64970D19-49DB-4234-8A08-BD2D05E653F3}">
      <dgm:prSet/>
      <dgm:spPr/>
      <dgm:t>
        <a:bodyPr/>
        <a:lstStyle/>
        <a:p>
          <a:endParaRPr lang="en-US"/>
        </a:p>
      </dgm:t>
    </dgm:pt>
    <dgm:pt modelId="{B61037B5-EC36-4D73-868E-EF78509DB14F}">
      <dgm:prSet/>
      <dgm:spPr/>
      <dgm:t>
        <a:bodyPr/>
        <a:lstStyle/>
        <a:p>
          <a:r>
            <a:rPr lang="en-GB" dirty="0"/>
            <a:t>Current process and future plans </a:t>
          </a:r>
          <a:endParaRPr lang="en-US" dirty="0"/>
        </a:p>
      </dgm:t>
    </dgm:pt>
    <dgm:pt modelId="{A67CC785-4951-4443-932B-CEAA06EA6731}" type="parTrans" cxnId="{883A604A-B170-49AD-BF60-457ACF41E195}">
      <dgm:prSet/>
      <dgm:spPr/>
      <dgm:t>
        <a:bodyPr/>
        <a:lstStyle/>
        <a:p>
          <a:endParaRPr lang="en-US"/>
        </a:p>
      </dgm:t>
    </dgm:pt>
    <dgm:pt modelId="{3232F436-A094-4904-A32A-CDB906BC82EA}" type="sibTrans" cxnId="{883A604A-B170-49AD-BF60-457ACF41E195}">
      <dgm:prSet/>
      <dgm:spPr/>
      <dgm:t>
        <a:bodyPr/>
        <a:lstStyle/>
        <a:p>
          <a:endParaRPr lang="en-US"/>
        </a:p>
      </dgm:t>
    </dgm:pt>
    <dgm:pt modelId="{3783F743-110C-4C0A-BD58-E0FAB615B699}">
      <dgm:prSet/>
      <dgm:spPr/>
      <dgm:t>
        <a:bodyPr/>
        <a:lstStyle/>
        <a:p>
          <a:r>
            <a:rPr lang="en-GB"/>
            <a:t>The essential info</a:t>
          </a:r>
          <a:endParaRPr lang="en-US"/>
        </a:p>
      </dgm:t>
    </dgm:pt>
    <dgm:pt modelId="{EBF65D2A-31EB-4204-A4A2-BEA1BE4588D2}" type="parTrans" cxnId="{626E1BB8-746A-4BF3-B41E-726C00379591}">
      <dgm:prSet/>
      <dgm:spPr/>
      <dgm:t>
        <a:bodyPr/>
        <a:lstStyle/>
        <a:p>
          <a:endParaRPr lang="en-US"/>
        </a:p>
      </dgm:t>
    </dgm:pt>
    <dgm:pt modelId="{755C72F9-58F3-44C2-8DD6-825A852B5736}" type="sibTrans" cxnId="{626E1BB8-746A-4BF3-B41E-726C00379591}">
      <dgm:prSet/>
      <dgm:spPr/>
      <dgm:t>
        <a:bodyPr/>
        <a:lstStyle/>
        <a:p>
          <a:endParaRPr lang="en-US"/>
        </a:p>
      </dgm:t>
    </dgm:pt>
    <dgm:pt modelId="{508628FA-5B74-4EC4-9D0F-6E1B2BC54F32}">
      <dgm:prSet/>
      <dgm:spPr/>
      <dgm:t>
        <a:bodyPr/>
        <a:lstStyle/>
        <a:p>
          <a:r>
            <a:rPr lang="en-GB"/>
            <a:t>Break out groups for review of documentation </a:t>
          </a:r>
          <a:endParaRPr lang="en-US"/>
        </a:p>
      </dgm:t>
    </dgm:pt>
    <dgm:pt modelId="{E238D5B7-7F8D-4B06-A5B9-11A853314F15}" type="parTrans" cxnId="{39A39229-15C0-463B-95B5-163288A56157}">
      <dgm:prSet/>
      <dgm:spPr/>
      <dgm:t>
        <a:bodyPr/>
        <a:lstStyle/>
        <a:p>
          <a:endParaRPr lang="en-US"/>
        </a:p>
      </dgm:t>
    </dgm:pt>
    <dgm:pt modelId="{55DD9B70-301F-4D58-972C-62769AC887EA}" type="sibTrans" cxnId="{39A39229-15C0-463B-95B5-163288A56157}">
      <dgm:prSet/>
      <dgm:spPr/>
      <dgm:t>
        <a:bodyPr/>
        <a:lstStyle/>
        <a:p>
          <a:endParaRPr lang="en-US"/>
        </a:p>
      </dgm:t>
    </dgm:pt>
    <dgm:pt modelId="{441F82C3-5CF9-4FA9-BEB3-A3721E2ED4BD}">
      <dgm:prSet/>
      <dgm:spPr/>
      <dgm:t>
        <a:bodyPr/>
        <a:lstStyle/>
        <a:p>
          <a:r>
            <a:rPr lang="en-GB"/>
            <a:t>Focus on referral documentation Autism and ADHD diagnostics</a:t>
          </a:r>
        </a:p>
      </dgm:t>
    </dgm:pt>
    <dgm:pt modelId="{D610F020-3BCA-4ABB-BE5C-E56CFE7D2E0A}" type="parTrans" cxnId="{34C54DB4-21DE-4792-AB8B-2463B97BD43F}">
      <dgm:prSet/>
      <dgm:spPr/>
      <dgm:t>
        <a:bodyPr/>
        <a:lstStyle/>
        <a:p>
          <a:endParaRPr lang="en-GB"/>
        </a:p>
      </dgm:t>
    </dgm:pt>
    <dgm:pt modelId="{DEE12411-5094-4938-B1D5-76C87CA606EE}" type="sibTrans" cxnId="{34C54DB4-21DE-4792-AB8B-2463B97BD43F}">
      <dgm:prSet/>
      <dgm:spPr/>
      <dgm:t>
        <a:bodyPr/>
        <a:lstStyle/>
        <a:p>
          <a:endParaRPr lang="en-GB"/>
        </a:p>
      </dgm:t>
    </dgm:pt>
    <dgm:pt modelId="{1B76D23A-6AB7-403B-B29E-91E816E0F580}" type="pres">
      <dgm:prSet presAssocID="{4CDF3ED5-62D4-4E68-989E-AC4467918DD4}" presName="linear" presStyleCnt="0">
        <dgm:presLayoutVars>
          <dgm:animLvl val="lvl"/>
          <dgm:resizeHandles val="exact"/>
        </dgm:presLayoutVars>
      </dgm:prSet>
      <dgm:spPr/>
    </dgm:pt>
    <dgm:pt modelId="{FF713969-A596-4641-8E4B-BE4469DF8B9C}" type="pres">
      <dgm:prSet presAssocID="{1B6AB83D-09B7-4AA3-BA8C-E8B896206C16}" presName="parentText" presStyleLbl="node1" presStyleIdx="0" presStyleCnt="7" custLinFactNeighborX="-1788" custLinFactNeighborY="-65219">
        <dgm:presLayoutVars>
          <dgm:chMax val="0"/>
          <dgm:bulletEnabled val="1"/>
        </dgm:presLayoutVars>
      </dgm:prSet>
      <dgm:spPr/>
    </dgm:pt>
    <dgm:pt modelId="{3E55F6CD-0B88-4082-8BF6-6CB9158A9483}" type="pres">
      <dgm:prSet presAssocID="{6B180AFF-D4DC-489D-8E81-EC5BC9973D0F}" presName="spacer" presStyleCnt="0"/>
      <dgm:spPr/>
    </dgm:pt>
    <dgm:pt modelId="{F7272AD0-5C8C-4E7C-B163-6C16C149849D}" type="pres">
      <dgm:prSet presAssocID="{E9A3D055-6EB6-4FDF-A2A4-475609860D7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3CAE830-A3A2-4DD4-B1FD-BC8ABBD536FE}" type="pres">
      <dgm:prSet presAssocID="{959AFC28-2F19-489B-8E46-1AC557477600}" presName="spacer" presStyleCnt="0"/>
      <dgm:spPr/>
    </dgm:pt>
    <dgm:pt modelId="{C9AE5AB4-83FF-486D-A2F6-7DE2A147C267}" type="pres">
      <dgm:prSet presAssocID="{441F82C3-5CF9-4FA9-BEB3-A3721E2ED4B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43BF601-4B74-497D-AE8B-1BFBD31BCA75}" type="pres">
      <dgm:prSet presAssocID="{DEE12411-5094-4938-B1D5-76C87CA606EE}" presName="spacer" presStyleCnt="0"/>
      <dgm:spPr/>
    </dgm:pt>
    <dgm:pt modelId="{67E403CA-8F95-4B44-9530-8D704346082D}" type="pres">
      <dgm:prSet presAssocID="{0C85CA54-D719-4F65-BD63-38C277C8C95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4AD4FE5-2679-4155-892F-E73CA4145D8D}" type="pres">
      <dgm:prSet presAssocID="{4082EF4C-CFB2-4A67-A009-2F15F7127DAD}" presName="spacer" presStyleCnt="0"/>
      <dgm:spPr/>
    </dgm:pt>
    <dgm:pt modelId="{E9A162F5-88A0-4E37-A273-CFE30DC1AFAF}" type="pres">
      <dgm:prSet presAssocID="{B61037B5-EC36-4D73-868E-EF78509DB14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C3CC22B-536E-4065-A6D1-78CC346E33DE}" type="pres">
      <dgm:prSet presAssocID="{3232F436-A094-4904-A32A-CDB906BC82EA}" presName="spacer" presStyleCnt="0"/>
      <dgm:spPr/>
    </dgm:pt>
    <dgm:pt modelId="{8C81B273-74B4-48FF-A57A-8BC447D3D852}" type="pres">
      <dgm:prSet presAssocID="{3783F743-110C-4C0A-BD58-E0FAB615B69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077CED6-76AD-47D8-9B3E-7113714F912E}" type="pres">
      <dgm:prSet presAssocID="{755C72F9-58F3-44C2-8DD6-825A852B5736}" presName="spacer" presStyleCnt="0"/>
      <dgm:spPr/>
    </dgm:pt>
    <dgm:pt modelId="{4D085EF0-7E35-4A80-AAB1-2E73F0F0DB9A}" type="pres">
      <dgm:prSet presAssocID="{508628FA-5B74-4EC4-9D0F-6E1B2BC54F32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4970D19-49DB-4234-8A08-BD2D05E653F3}" srcId="{4CDF3ED5-62D4-4E68-989E-AC4467918DD4}" destId="{0C85CA54-D719-4F65-BD63-38C277C8C958}" srcOrd="3" destOrd="0" parTransId="{9D257B1C-E5CC-4E8B-9AFF-AC3CB38403B2}" sibTransId="{4082EF4C-CFB2-4A67-A009-2F15F7127DAD}"/>
    <dgm:cxn modelId="{39A39229-15C0-463B-95B5-163288A56157}" srcId="{4CDF3ED5-62D4-4E68-989E-AC4467918DD4}" destId="{508628FA-5B74-4EC4-9D0F-6E1B2BC54F32}" srcOrd="6" destOrd="0" parTransId="{E238D5B7-7F8D-4B06-A5B9-11A853314F15}" sibTransId="{55DD9B70-301F-4D58-972C-62769AC887EA}"/>
    <dgm:cxn modelId="{3F14B036-0609-443F-B589-AB5967005F07}" type="presOf" srcId="{441F82C3-5CF9-4FA9-BEB3-A3721E2ED4BD}" destId="{C9AE5AB4-83FF-486D-A2F6-7DE2A147C267}" srcOrd="0" destOrd="0" presId="urn:microsoft.com/office/officeart/2005/8/layout/vList2"/>
    <dgm:cxn modelId="{132CBE39-B78D-4FA9-9D49-E03F516F6C4E}" type="presOf" srcId="{B61037B5-EC36-4D73-868E-EF78509DB14F}" destId="{E9A162F5-88A0-4E37-A273-CFE30DC1AFAF}" srcOrd="0" destOrd="0" presId="urn:microsoft.com/office/officeart/2005/8/layout/vList2"/>
    <dgm:cxn modelId="{6D584D5C-B19B-4243-99FB-C966FD7248D2}" type="presOf" srcId="{508628FA-5B74-4EC4-9D0F-6E1B2BC54F32}" destId="{4D085EF0-7E35-4A80-AAB1-2E73F0F0DB9A}" srcOrd="0" destOrd="0" presId="urn:microsoft.com/office/officeart/2005/8/layout/vList2"/>
    <dgm:cxn modelId="{883A604A-B170-49AD-BF60-457ACF41E195}" srcId="{4CDF3ED5-62D4-4E68-989E-AC4467918DD4}" destId="{B61037B5-EC36-4D73-868E-EF78509DB14F}" srcOrd="4" destOrd="0" parTransId="{A67CC785-4951-4443-932B-CEAA06EA6731}" sibTransId="{3232F436-A094-4904-A32A-CDB906BC82EA}"/>
    <dgm:cxn modelId="{17F3E971-4FC3-4685-86E3-637FE3BCA6B6}" srcId="{4CDF3ED5-62D4-4E68-989E-AC4467918DD4}" destId="{1B6AB83D-09B7-4AA3-BA8C-E8B896206C16}" srcOrd="0" destOrd="0" parTransId="{337F5D13-E202-4040-B2A1-547BBAA3F7AF}" sibTransId="{6B180AFF-D4DC-489D-8E81-EC5BC9973D0F}"/>
    <dgm:cxn modelId="{65570199-95D1-4C3D-8A06-80836C979224}" type="presOf" srcId="{0C85CA54-D719-4F65-BD63-38C277C8C958}" destId="{67E403CA-8F95-4B44-9530-8D704346082D}" srcOrd="0" destOrd="0" presId="urn:microsoft.com/office/officeart/2005/8/layout/vList2"/>
    <dgm:cxn modelId="{0D1F7999-B757-4377-8985-A790A8DAD157}" srcId="{4CDF3ED5-62D4-4E68-989E-AC4467918DD4}" destId="{E9A3D055-6EB6-4FDF-A2A4-475609860D73}" srcOrd="1" destOrd="0" parTransId="{1928BD72-4A61-4583-B7C3-2AD24A6D76B2}" sibTransId="{959AFC28-2F19-489B-8E46-1AC557477600}"/>
    <dgm:cxn modelId="{653E81A9-024C-4A27-9C45-8B930901A3AD}" type="presOf" srcId="{4CDF3ED5-62D4-4E68-989E-AC4467918DD4}" destId="{1B76D23A-6AB7-403B-B29E-91E816E0F580}" srcOrd="0" destOrd="0" presId="urn:microsoft.com/office/officeart/2005/8/layout/vList2"/>
    <dgm:cxn modelId="{B19D67AE-36A1-4259-9CB6-8824EAE0D881}" type="presOf" srcId="{1B6AB83D-09B7-4AA3-BA8C-E8B896206C16}" destId="{FF713969-A596-4641-8E4B-BE4469DF8B9C}" srcOrd="0" destOrd="0" presId="urn:microsoft.com/office/officeart/2005/8/layout/vList2"/>
    <dgm:cxn modelId="{34C54DB4-21DE-4792-AB8B-2463B97BD43F}" srcId="{4CDF3ED5-62D4-4E68-989E-AC4467918DD4}" destId="{441F82C3-5CF9-4FA9-BEB3-A3721E2ED4BD}" srcOrd="2" destOrd="0" parTransId="{D610F020-3BCA-4ABB-BE5C-E56CFE7D2E0A}" sibTransId="{DEE12411-5094-4938-B1D5-76C87CA606EE}"/>
    <dgm:cxn modelId="{626E1BB8-746A-4BF3-B41E-726C00379591}" srcId="{4CDF3ED5-62D4-4E68-989E-AC4467918DD4}" destId="{3783F743-110C-4C0A-BD58-E0FAB615B699}" srcOrd="5" destOrd="0" parTransId="{EBF65D2A-31EB-4204-A4A2-BEA1BE4588D2}" sibTransId="{755C72F9-58F3-44C2-8DD6-825A852B5736}"/>
    <dgm:cxn modelId="{8A2509DC-2A7F-436C-AC4C-0FF0ADC511BB}" type="presOf" srcId="{E9A3D055-6EB6-4FDF-A2A4-475609860D73}" destId="{F7272AD0-5C8C-4E7C-B163-6C16C149849D}" srcOrd="0" destOrd="0" presId="urn:microsoft.com/office/officeart/2005/8/layout/vList2"/>
    <dgm:cxn modelId="{C81275DC-D00B-4925-B901-4C52B5A60F50}" type="presOf" srcId="{3783F743-110C-4C0A-BD58-E0FAB615B699}" destId="{8C81B273-74B4-48FF-A57A-8BC447D3D852}" srcOrd="0" destOrd="0" presId="urn:microsoft.com/office/officeart/2005/8/layout/vList2"/>
    <dgm:cxn modelId="{1B274326-F858-4401-A669-5E585318DCF6}" type="presParOf" srcId="{1B76D23A-6AB7-403B-B29E-91E816E0F580}" destId="{FF713969-A596-4641-8E4B-BE4469DF8B9C}" srcOrd="0" destOrd="0" presId="urn:microsoft.com/office/officeart/2005/8/layout/vList2"/>
    <dgm:cxn modelId="{6291C04B-A579-47DC-B9E8-3F9613CB6527}" type="presParOf" srcId="{1B76D23A-6AB7-403B-B29E-91E816E0F580}" destId="{3E55F6CD-0B88-4082-8BF6-6CB9158A9483}" srcOrd="1" destOrd="0" presId="urn:microsoft.com/office/officeart/2005/8/layout/vList2"/>
    <dgm:cxn modelId="{7FF995B8-D3BF-45F8-8B57-66AA8244453D}" type="presParOf" srcId="{1B76D23A-6AB7-403B-B29E-91E816E0F580}" destId="{F7272AD0-5C8C-4E7C-B163-6C16C149849D}" srcOrd="2" destOrd="0" presId="urn:microsoft.com/office/officeart/2005/8/layout/vList2"/>
    <dgm:cxn modelId="{A97372E6-2CAC-4CAF-B7BE-6F03A98E18D5}" type="presParOf" srcId="{1B76D23A-6AB7-403B-B29E-91E816E0F580}" destId="{83CAE830-A3A2-4DD4-B1FD-BC8ABBD536FE}" srcOrd="3" destOrd="0" presId="urn:microsoft.com/office/officeart/2005/8/layout/vList2"/>
    <dgm:cxn modelId="{DEA5BF06-4862-4E91-B9AF-7CDF0185708A}" type="presParOf" srcId="{1B76D23A-6AB7-403B-B29E-91E816E0F580}" destId="{C9AE5AB4-83FF-486D-A2F6-7DE2A147C267}" srcOrd="4" destOrd="0" presId="urn:microsoft.com/office/officeart/2005/8/layout/vList2"/>
    <dgm:cxn modelId="{E534DFE1-CCA3-406B-A937-07931AD21C57}" type="presParOf" srcId="{1B76D23A-6AB7-403B-B29E-91E816E0F580}" destId="{143BF601-4B74-497D-AE8B-1BFBD31BCA75}" srcOrd="5" destOrd="0" presId="urn:microsoft.com/office/officeart/2005/8/layout/vList2"/>
    <dgm:cxn modelId="{76AB5445-071C-4B01-B775-D9231732CEB7}" type="presParOf" srcId="{1B76D23A-6AB7-403B-B29E-91E816E0F580}" destId="{67E403CA-8F95-4B44-9530-8D704346082D}" srcOrd="6" destOrd="0" presId="urn:microsoft.com/office/officeart/2005/8/layout/vList2"/>
    <dgm:cxn modelId="{84AFE400-7567-4883-A1D1-A4BD2460C56C}" type="presParOf" srcId="{1B76D23A-6AB7-403B-B29E-91E816E0F580}" destId="{64AD4FE5-2679-4155-892F-E73CA4145D8D}" srcOrd="7" destOrd="0" presId="urn:microsoft.com/office/officeart/2005/8/layout/vList2"/>
    <dgm:cxn modelId="{14C3F9EC-F2D6-4474-B95A-D83A4097C567}" type="presParOf" srcId="{1B76D23A-6AB7-403B-B29E-91E816E0F580}" destId="{E9A162F5-88A0-4E37-A273-CFE30DC1AFAF}" srcOrd="8" destOrd="0" presId="urn:microsoft.com/office/officeart/2005/8/layout/vList2"/>
    <dgm:cxn modelId="{5EA23E07-ABDA-4680-BE54-D2C8F0E5EC00}" type="presParOf" srcId="{1B76D23A-6AB7-403B-B29E-91E816E0F580}" destId="{BC3CC22B-536E-4065-A6D1-78CC346E33DE}" srcOrd="9" destOrd="0" presId="urn:microsoft.com/office/officeart/2005/8/layout/vList2"/>
    <dgm:cxn modelId="{520ED231-FDC9-4611-B0DE-3538E48B6C30}" type="presParOf" srcId="{1B76D23A-6AB7-403B-B29E-91E816E0F580}" destId="{8C81B273-74B4-48FF-A57A-8BC447D3D852}" srcOrd="10" destOrd="0" presId="urn:microsoft.com/office/officeart/2005/8/layout/vList2"/>
    <dgm:cxn modelId="{136C6738-CAC2-4E10-AB93-7C231E622F60}" type="presParOf" srcId="{1B76D23A-6AB7-403B-B29E-91E816E0F580}" destId="{0077CED6-76AD-47D8-9B3E-7113714F912E}" srcOrd="11" destOrd="0" presId="urn:microsoft.com/office/officeart/2005/8/layout/vList2"/>
    <dgm:cxn modelId="{7F981DD2-1054-44AC-BF5C-BF692139C3A4}" type="presParOf" srcId="{1B76D23A-6AB7-403B-B29E-91E816E0F580}" destId="{4D085EF0-7E35-4A80-AAB1-2E73F0F0DB9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13969-A596-4641-8E4B-BE4469DF8B9C}">
      <dsp:nvSpPr>
        <dsp:cNvPr id="0" name=""/>
        <dsp:cNvSpPr/>
      </dsp:nvSpPr>
      <dsp:spPr>
        <a:xfrm>
          <a:off x="0" y="93884"/>
          <a:ext cx="4587240" cy="6762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Humber Foundation NHS Trust Children's Neurodiversity Service</a:t>
          </a:r>
          <a:endParaRPr lang="en-US" sz="1700" kern="1200" dirty="0"/>
        </a:p>
      </dsp:txBody>
      <dsp:txXfrm>
        <a:off x="33012" y="126896"/>
        <a:ext cx="4521216" cy="610236"/>
      </dsp:txXfrm>
    </dsp:sp>
    <dsp:sp modelId="{F7272AD0-5C8C-4E7C-B163-6C16C149849D}">
      <dsp:nvSpPr>
        <dsp:cNvPr id="0" name=""/>
        <dsp:cNvSpPr/>
      </dsp:nvSpPr>
      <dsp:spPr>
        <a:xfrm>
          <a:off x="0" y="851036"/>
          <a:ext cx="4587240" cy="676260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House keeping 		</a:t>
          </a:r>
          <a:endParaRPr lang="en-US" sz="1700" kern="1200" dirty="0"/>
        </a:p>
      </dsp:txBody>
      <dsp:txXfrm>
        <a:off x="33012" y="884048"/>
        <a:ext cx="4521216" cy="610236"/>
      </dsp:txXfrm>
    </dsp:sp>
    <dsp:sp modelId="{C9AE5AB4-83FF-486D-A2F6-7DE2A147C267}">
      <dsp:nvSpPr>
        <dsp:cNvPr id="0" name=""/>
        <dsp:cNvSpPr/>
      </dsp:nvSpPr>
      <dsp:spPr>
        <a:xfrm>
          <a:off x="0" y="1576256"/>
          <a:ext cx="4587240" cy="6762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Focus on referral documentation Autism and ADHD diagnostics</a:t>
          </a:r>
        </a:p>
      </dsp:txBody>
      <dsp:txXfrm>
        <a:off x="33012" y="1609268"/>
        <a:ext cx="4521216" cy="610236"/>
      </dsp:txXfrm>
    </dsp:sp>
    <dsp:sp modelId="{67E403CA-8F95-4B44-9530-8D704346082D}">
      <dsp:nvSpPr>
        <dsp:cNvPr id="0" name=""/>
        <dsp:cNvSpPr/>
      </dsp:nvSpPr>
      <dsp:spPr>
        <a:xfrm>
          <a:off x="0" y="2301476"/>
          <a:ext cx="4587240" cy="6762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Documentation Journey so far (good and the bad)</a:t>
          </a:r>
          <a:endParaRPr lang="en-US" sz="1700" kern="1200" dirty="0"/>
        </a:p>
      </dsp:txBody>
      <dsp:txXfrm>
        <a:off x="33012" y="2334488"/>
        <a:ext cx="4521216" cy="610236"/>
      </dsp:txXfrm>
    </dsp:sp>
    <dsp:sp modelId="{E9A162F5-88A0-4E37-A273-CFE30DC1AFAF}">
      <dsp:nvSpPr>
        <dsp:cNvPr id="0" name=""/>
        <dsp:cNvSpPr/>
      </dsp:nvSpPr>
      <dsp:spPr>
        <a:xfrm>
          <a:off x="0" y="3026696"/>
          <a:ext cx="4587240" cy="6762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Current process and future plans </a:t>
          </a:r>
          <a:endParaRPr lang="en-US" sz="1700" kern="1200" dirty="0"/>
        </a:p>
      </dsp:txBody>
      <dsp:txXfrm>
        <a:off x="33012" y="3059708"/>
        <a:ext cx="4521216" cy="610236"/>
      </dsp:txXfrm>
    </dsp:sp>
    <dsp:sp modelId="{8C81B273-74B4-48FF-A57A-8BC447D3D852}">
      <dsp:nvSpPr>
        <dsp:cNvPr id="0" name=""/>
        <dsp:cNvSpPr/>
      </dsp:nvSpPr>
      <dsp:spPr>
        <a:xfrm>
          <a:off x="0" y="3751916"/>
          <a:ext cx="4587240" cy="676260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The essential info</a:t>
          </a:r>
          <a:endParaRPr lang="en-US" sz="1700" kern="1200"/>
        </a:p>
      </dsp:txBody>
      <dsp:txXfrm>
        <a:off x="33012" y="3784928"/>
        <a:ext cx="4521216" cy="610236"/>
      </dsp:txXfrm>
    </dsp:sp>
    <dsp:sp modelId="{4D085EF0-7E35-4A80-AAB1-2E73F0F0DB9A}">
      <dsp:nvSpPr>
        <dsp:cNvPr id="0" name=""/>
        <dsp:cNvSpPr/>
      </dsp:nvSpPr>
      <dsp:spPr>
        <a:xfrm>
          <a:off x="0" y="4477136"/>
          <a:ext cx="4587240" cy="6762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Break out groups for review of documentation </a:t>
          </a:r>
          <a:endParaRPr lang="en-US" sz="1700" kern="1200"/>
        </a:p>
      </dsp:txBody>
      <dsp:txXfrm>
        <a:off x="33012" y="4510148"/>
        <a:ext cx="4521216" cy="610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4BEB4-AEDB-7C14-A007-20B5E3CBD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4D70F-0323-50FE-6105-55A924925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46528-F61E-FB59-829B-3F92C58C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1A61A-89FE-6377-5C2A-749D8FC6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1AFA3-9D75-3709-1813-FC27BA2F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4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845D0-42FF-DFBC-5E38-0B2A2672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D33CB-7939-0025-09EE-EF69B2A37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5040B-97F3-F9F1-EE29-6F29AB8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07550-5DA0-3A88-D397-08CEB062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82112-01FD-6AB8-2EA7-226193FA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19141C-D2A9-BC07-F9EA-7D2F71CB8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32623-3081-C2F9-DB71-D8830DC5C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822AF-58A4-585E-52F5-E8972630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8A449-C1BC-6D36-6829-8AC91F6D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4DA1B-5595-48E0-B7D9-9AA200D5E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6B1F-C798-81A6-EF7C-1014B55F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22213-BEAA-DFF2-03FA-8FC83F03D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B8EC6-6152-C7E5-7FFE-A153A1FCA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4EC15-80BD-38B5-C584-00D6B052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1D8BA-93BA-9D55-ED0C-C9C0E7622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2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8710-AFDF-AB74-6FCE-0048AB1C2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0C236-2AAE-FE67-F6D9-6F5C89952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FB072-9751-B58F-9AFC-7A559A0A0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5AC39-D0F7-BDFC-47E0-D76426F4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3F8CB-4815-3079-2E78-72ABFE33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1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7BCE-13FC-FBCE-B02A-C665E109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1FABD-8870-20A7-99D5-C3E9D9B77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565DB-321D-24C3-84AC-98C8B4AF3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C42BC-9B68-4B2F-F0AD-449535EB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5086A-BCE4-8808-8DC8-F9A667D1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27D4F-6218-83FF-B03F-589FCDDDF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A34C-0F4D-7B6D-F488-C7ED7BFE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07F68-9476-E7A3-1F11-1F2769B16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EAB6E-968B-BE71-441F-9093999AB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43D346-745F-1A5C-403A-685215E9F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2F8D2-C5EF-A7D1-DE07-4C8A0DB5E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9BBD3F-480B-BA73-0D8C-47B0165F7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0AA3D1-BB8F-8E8B-4EE8-F53481D8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BE7F9-93C9-ADFA-B2C2-86E186A8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3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B3D74-E9FA-ABD5-F33F-A4F84ECF0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92B39-CD79-92DA-0CF7-980F8796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50044-E4E8-72B0-F21D-3285B2B9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97B3D-6011-A26C-4E71-F70381A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7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1B963E-1EA6-C1DC-ADC7-0EF959CED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53DA45-DF0E-7C90-815B-F5C480AD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A1976-D1FD-490D-2B5F-5C6DAAC8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4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0A26B-42C0-5CE0-A6F5-02B6FC5A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AA17-E396-CFC9-4365-FAE501DDF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326C0-96AF-85AB-3F91-02B2F2340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8F00C-2180-0448-7D19-97AE5C73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3C1D7-ACB9-A011-8A91-9741EE9F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1DF5F-72B6-5AD2-A547-ED44C720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1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9844-A143-BD2B-1F85-C485EC9B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CCC3FD-5EB8-AA23-6228-550188ABD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30501-DA7A-671E-2380-0A195A1AF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6495E-2D9C-C731-167C-FCFFE704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17C25-A9FD-FD1F-C1A4-E1F6EEAB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CB434-D5D9-CEEE-AB44-934AFE59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6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840B4-939B-02C8-3E42-F730396F1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C9732-9C28-438E-CCA9-741AD33A4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BE704-D658-685B-96A6-B28D99A26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9CBB-2F67-CD41-93E2-5CD4DC6A949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A2AC8-F3C0-2A16-1970-0C7E3A9CE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8A0AA-6BF6-304B-B7D8-C00BEF202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3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1F2F5E-7863-2CFA-42B4-B902A2108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680" y="-207813"/>
            <a:ext cx="2909786" cy="272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109051-9FD9-2AB2-0E79-A12461745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880" y="4378036"/>
            <a:ext cx="2946513" cy="2502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9C0ED-1E0A-0C36-7DAF-DF1A4E9D9C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887" y="-27710"/>
            <a:ext cx="3289968" cy="18703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29E1C2-C4D3-009C-E313-3AC011A879B9}"/>
              </a:ext>
            </a:extLst>
          </p:cNvPr>
          <p:cNvSpPr txBox="1"/>
          <p:nvPr/>
        </p:nvSpPr>
        <p:spPr>
          <a:xfrm>
            <a:off x="7391400" y="4585644"/>
            <a:ext cx="4914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>
                <a:solidFill>
                  <a:srgbClr val="0070C0"/>
                </a:solidFill>
              </a:rPr>
              <a:t>Autism  and ADHD diagnostic services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DF0BC6-9078-133B-C37D-5D00572F6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2140" y="-20674"/>
            <a:ext cx="6899939" cy="68999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5F096A-FF4A-D460-65A5-35FC91FD5C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679"/>
          <a:stretch/>
        </p:blipFill>
        <p:spPr>
          <a:xfrm>
            <a:off x="6850481" y="1112249"/>
            <a:ext cx="2884069" cy="3533765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133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0BBB4-EB14-DB7B-2DE1-B6A85EF5B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5" y="13855"/>
            <a:ext cx="2770910" cy="1575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430FB-B867-311E-6C9A-0C1637A58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136029"/>
            <a:ext cx="2008909" cy="169426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BC5AEE8-5827-31F0-E167-8AC457354E0D}"/>
              </a:ext>
            </a:extLst>
          </p:cNvPr>
          <p:cNvSpPr txBox="1"/>
          <p:nvPr/>
        </p:nvSpPr>
        <p:spPr>
          <a:xfrm>
            <a:off x="355935" y="198477"/>
            <a:ext cx="61024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Referral and Triage Process</a:t>
            </a:r>
            <a:br>
              <a:rPr lang="en-GB" sz="4800" b="1" dirty="0">
                <a:solidFill>
                  <a:srgbClr val="0070C0"/>
                </a:solidFill>
              </a:rPr>
            </a:br>
            <a:r>
              <a:rPr lang="en-GB" sz="4800" b="1" dirty="0">
                <a:solidFill>
                  <a:srgbClr val="0070C0"/>
                </a:solidFill>
              </a:rPr>
              <a:t>Getting the documentation right!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2C5093AB-BDC2-D1DB-64DF-78C41CE509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584315"/>
              </p:ext>
            </p:extLst>
          </p:nvPr>
        </p:nvGraphicFramePr>
        <p:xfrm>
          <a:off x="6766560" y="1265967"/>
          <a:ext cx="4587240" cy="5279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7737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42D0E3-4316-1AB1-E783-D28F67681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5" y="13855"/>
            <a:ext cx="2770910" cy="1575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77D440-FA93-EF78-D7CA-E1281E08A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136029"/>
            <a:ext cx="2008909" cy="1694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10FB85-1F7A-2FBA-9D56-4CCBB5D1DC7E}"/>
              </a:ext>
            </a:extLst>
          </p:cNvPr>
          <p:cNvSpPr txBox="1"/>
          <p:nvPr/>
        </p:nvSpPr>
        <p:spPr>
          <a:xfrm>
            <a:off x="2594185" y="25776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Challenges and Strengths 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33819-B097-EA9E-D086-CA74527B31DB}"/>
              </a:ext>
            </a:extLst>
          </p:cNvPr>
          <p:cNvSpPr txBox="1"/>
          <p:nvPr/>
        </p:nvSpPr>
        <p:spPr>
          <a:xfrm>
            <a:off x="561975" y="1262180"/>
            <a:ext cx="3503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Challenges</a:t>
            </a:r>
            <a:r>
              <a:rPr lang="en-GB" sz="3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F2C6D5-28C5-8CC4-A185-B9AFECCB2B36}"/>
              </a:ext>
            </a:extLst>
          </p:cNvPr>
          <p:cNvSpPr txBox="1"/>
          <p:nvPr/>
        </p:nvSpPr>
        <p:spPr>
          <a:xfrm>
            <a:off x="430212" y="1721971"/>
            <a:ext cx="6100762" cy="3882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/>
            <a:endParaRPr lang="en-GB" sz="2800" b="1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0070C0"/>
                </a:solidFill>
              </a:rPr>
              <a:t>Too Long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Asks for information repeatedly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difficult language used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poor quality of information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only part of forms completed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No self screening form for young people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2DA2E9-D676-8150-413D-FB3131D3B8F5}"/>
              </a:ext>
            </a:extLst>
          </p:cNvPr>
          <p:cNvSpPr txBox="1"/>
          <p:nvPr/>
        </p:nvSpPr>
        <p:spPr>
          <a:xfrm>
            <a:off x="6908006" y="1271313"/>
            <a:ext cx="4722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Strengths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E68DF5-127A-1945-7D60-8F0144D4E490}"/>
              </a:ext>
            </a:extLst>
          </p:cNvPr>
          <p:cNvSpPr txBox="1"/>
          <p:nvPr/>
        </p:nvSpPr>
        <p:spPr>
          <a:xfrm>
            <a:off x="6530974" y="2190750"/>
            <a:ext cx="5476081" cy="419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B050"/>
                </a:solidFill>
              </a:rPr>
              <a:t>Know the information we need, based on guidance/standards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B050"/>
                </a:solidFill>
              </a:rPr>
              <a:t>Consent and standard demographics must be collected at certain points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B050"/>
                </a:solidFill>
              </a:rPr>
              <a:t>Needs to meet Trust access standards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B050"/>
                </a:solidFill>
              </a:rPr>
              <a:t>Need to consider support options to help people fill in the forms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B050"/>
                </a:solidFill>
              </a:rPr>
              <a:t>Quality Improvement Plan around the  referral process</a:t>
            </a:r>
          </a:p>
        </p:txBody>
      </p:sp>
    </p:spTree>
    <p:extLst>
      <p:ext uri="{BB962C8B-B14F-4D97-AF65-F5344CB8AC3E}">
        <p14:creationId xmlns:p14="http://schemas.microsoft.com/office/powerpoint/2010/main" val="90329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48DE4AF-ADAE-A4CE-1C38-65545FB99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5" y="13855"/>
            <a:ext cx="2770910" cy="15752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A102BC-0C17-64C8-F38C-919F32867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136029"/>
            <a:ext cx="2008909" cy="1694261"/>
          </a:xfrm>
          <a:prstGeom prst="rect">
            <a:avLst/>
          </a:prstGeom>
        </p:spPr>
      </p:pic>
      <p:pic>
        <p:nvPicPr>
          <p:cNvPr id="5" name="Content Placeholder 3" descr=" ">
            <a:extLst>
              <a:ext uri="{FF2B5EF4-FFF2-40B4-BE49-F238E27FC236}">
                <a16:creationId xmlns:a16="http://schemas.microsoft.com/office/drawing/2014/main" id="{F53AE2FD-625E-2775-796E-972500B87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t="10937"/>
          <a:stretch/>
        </p:blipFill>
        <p:spPr bwMode="auto">
          <a:xfrm>
            <a:off x="1712769" y="304800"/>
            <a:ext cx="7830527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8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17FAA9-4121-E45A-F2BE-55F156F00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5" y="13855"/>
            <a:ext cx="2770910" cy="1575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4D1A0B-36A2-93B3-333A-4FE2166C20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136029"/>
            <a:ext cx="2008909" cy="16942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28539E-B217-5F07-BAB9-9DFB822D8F6D}"/>
              </a:ext>
            </a:extLst>
          </p:cNvPr>
          <p:cNvSpPr txBox="1"/>
          <p:nvPr/>
        </p:nvSpPr>
        <p:spPr>
          <a:xfrm>
            <a:off x="716756" y="616828"/>
            <a:ext cx="61007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Next steps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E5B88-7EAF-0B1F-66A1-6FBADCD1D1C2}"/>
              </a:ext>
            </a:extLst>
          </p:cNvPr>
          <p:cNvSpPr txBox="1"/>
          <p:nvPr/>
        </p:nvSpPr>
        <p:spPr>
          <a:xfrm>
            <a:off x="1325852" y="1491686"/>
            <a:ext cx="983239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Review referral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Digitalise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Align with pre allocation packs and first assessment 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Consider training needs for professionals completing the 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Distribute links to new paper work -  options for people without access to technology </a:t>
            </a:r>
          </a:p>
        </p:txBody>
      </p:sp>
    </p:spTree>
    <p:extLst>
      <p:ext uri="{BB962C8B-B14F-4D97-AF65-F5344CB8AC3E}">
        <p14:creationId xmlns:p14="http://schemas.microsoft.com/office/powerpoint/2010/main" val="229241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750F60-DC00-BEA3-52AA-2F1AC5112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5" y="13855"/>
            <a:ext cx="2770910" cy="1575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F92234-289B-165D-8E42-252000968B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136029"/>
            <a:ext cx="2008909" cy="1694261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4D70A70-7AE8-1931-F1D6-B0D16B060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15546"/>
              </p:ext>
            </p:extLst>
          </p:nvPr>
        </p:nvGraphicFramePr>
        <p:xfrm>
          <a:off x="1428750" y="1354402"/>
          <a:ext cx="8826500" cy="126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6500">
                  <a:extLst>
                    <a:ext uri="{9D8B030D-6E8A-4147-A177-3AD203B41FA5}">
                      <a16:colId xmlns:a16="http://schemas.microsoft.com/office/drawing/2014/main" val="4254276845"/>
                    </a:ext>
                  </a:extLst>
                </a:gridCol>
              </a:tblGrid>
              <a:tr h="1269472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Digital form example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215390"/>
                  </a:ext>
                </a:extLst>
              </a:tr>
            </a:tbl>
          </a:graphicData>
        </a:graphic>
      </p:graphicFrame>
      <p:pic>
        <p:nvPicPr>
          <p:cNvPr id="7" name="Picture 6" descr="A screenshot of a form&#10;&#10;Description automatically generated">
            <a:extLst>
              <a:ext uri="{FF2B5EF4-FFF2-40B4-BE49-F238E27FC236}">
                <a16:creationId xmlns:a16="http://schemas.microsoft.com/office/drawing/2014/main" id="{CBA21244-85AD-D7FC-6798-88014DFB9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909" y="2745316"/>
            <a:ext cx="3518181" cy="36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51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176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Platt</dc:creator>
  <cp:lastModifiedBy>JOLLY, Steve (HUMBER TEACHING NHS FOUNDATION TRUST)</cp:lastModifiedBy>
  <cp:revision>10</cp:revision>
  <dcterms:created xsi:type="dcterms:W3CDTF">2022-10-12T10:38:06Z</dcterms:created>
  <dcterms:modified xsi:type="dcterms:W3CDTF">2023-09-29T08:49:51Z</dcterms:modified>
</cp:coreProperties>
</file>