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860259" y="1353555"/>
            <a:ext cx="1522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 patients wanted a games console in the activity room to use together on a daily basis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11442" y="3555884"/>
            <a:ext cx="311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[ULLSWATER]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305566" y="3850660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[11/12]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376871" y="1353555"/>
            <a:ext cx="16342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 staff member kindly donated a PlayStation 4 with games to the ward so they could play </a:t>
            </a:r>
            <a:r>
              <a:rPr lang="en-GB" sz="120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games together</a:t>
            </a:r>
            <a:endParaRPr lang="en-GB" sz="1200" dirty="0">
              <a:solidFill>
                <a:srgbClr val="003087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-697831" y="197666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41B6E6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E85EC-378A-FE8C-0BFE-4E700461ECFA}"/>
              </a:ext>
            </a:extLst>
          </p:cNvPr>
          <p:cNvSpPr txBox="1"/>
          <p:nvPr/>
        </p:nvSpPr>
        <p:spPr>
          <a:xfrm>
            <a:off x="1680411" y="228444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5EB8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November </a:t>
            </a: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442</TotalTime>
  <Words>44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FLYNN, Yvonne (HUMBER TEACHING NHS FOUNDATION TRUST)</cp:lastModifiedBy>
  <cp:revision>10</cp:revision>
  <dcterms:created xsi:type="dcterms:W3CDTF">2023-11-09T15:36:14Z</dcterms:created>
  <dcterms:modified xsi:type="dcterms:W3CDTF">2024-12-20T15:52:21Z</dcterms:modified>
</cp:coreProperties>
</file>