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8" y="1153500"/>
            <a:ext cx="1774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3087"/>
                </a:solidFill>
                <a:latin typeface="Amasis MT Pro Medium" panose="020F0502020204030204" pitchFamily="18" charset="0"/>
                <a:cs typeface="Angsana New" panose="020B0502040204020203" pitchFamily="18" charset="-34"/>
              </a:rPr>
              <a:t> Book in grounds and community leaves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31829" y="3814145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b="1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b="1" dirty="0">
              <a:solidFill>
                <a:srgbClr val="41B6E6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b="1" dirty="0">
              <a:solidFill>
                <a:srgbClr val="005EB8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576ED2-14A2-B26B-2E1A-4AD06AF28E3B}"/>
              </a:ext>
            </a:extLst>
          </p:cNvPr>
          <p:cNvSpPr txBox="1"/>
          <p:nvPr/>
        </p:nvSpPr>
        <p:spPr>
          <a:xfrm>
            <a:off x="643689" y="1682740"/>
            <a:ext cx="1774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2060"/>
                </a:solidFill>
                <a:latin typeface="Amasis MT Pro Medium" panose="020F0502020204030204" pitchFamily="18" charset="0"/>
                <a:cs typeface="Angsana New" panose="020B0502040204020203" pitchFamily="18" charset="-34"/>
              </a:rPr>
              <a:t>More regular courtyard access on Ouse ward.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2DCC3-ACB0-2DA6-CBFB-CB64E380534D}"/>
              </a:ext>
            </a:extLst>
          </p:cNvPr>
          <p:cNvSpPr txBox="1"/>
          <p:nvPr/>
        </p:nvSpPr>
        <p:spPr>
          <a:xfrm>
            <a:off x="995415" y="2272026"/>
            <a:ext cx="1774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3087"/>
                </a:solidFill>
                <a:latin typeface="Amasis MT Pro Medium" panose="020F0502020204030204" pitchFamily="18" charset="0"/>
                <a:cs typeface="Angsana New" panose="020B0502040204020203" pitchFamily="18" charset="-34"/>
              </a:rPr>
              <a:t>More activities, cooking sessions etc.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D7556F-B572-E42E-60C9-27BAE42BBCE9}"/>
              </a:ext>
            </a:extLst>
          </p:cNvPr>
          <p:cNvSpPr txBox="1"/>
          <p:nvPr/>
        </p:nvSpPr>
        <p:spPr>
          <a:xfrm>
            <a:off x="3481766" y="1259460"/>
            <a:ext cx="1479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3087"/>
                </a:solidFill>
                <a:latin typeface="Amasis MT Pro Medium" panose="020F0502020204030204" pitchFamily="18" charset="0"/>
                <a:cs typeface="Angsana New" panose="020B0502040204020203" pitchFamily="18" charset="-34"/>
              </a:rPr>
              <a:t>Booked in all leaves during the community meeting</a:t>
            </a:r>
          </a:p>
          <a:p>
            <a:endParaRPr lang="en-GB" sz="1000" dirty="0">
              <a:solidFill>
                <a:srgbClr val="003087"/>
              </a:solidFill>
              <a:latin typeface="Amasis MT Pro Medium" panose="020F0502020204030204" pitchFamily="18" charset="0"/>
              <a:cs typeface="Angsana New" panose="020B0502040204020203" pitchFamily="18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F4E945-BC47-1A34-02E7-6E63C64A0B9A}"/>
              </a:ext>
            </a:extLst>
          </p:cNvPr>
          <p:cNvSpPr txBox="1"/>
          <p:nvPr/>
        </p:nvSpPr>
        <p:spPr>
          <a:xfrm>
            <a:off x="3144810" y="1761623"/>
            <a:ext cx="2098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02060"/>
                </a:solidFill>
                <a:latin typeface="Amasis MT Pro Medium" panose="020F0502020204030204" pitchFamily="18" charset="0"/>
                <a:cs typeface="Angsana New" panose="020B0502040204020203" pitchFamily="18" charset="-34"/>
              </a:rPr>
              <a:t>Scheduled daily supervised courtyard access.</a:t>
            </a:r>
          </a:p>
          <a:p>
            <a:endParaRPr lang="en-GB" sz="1000" dirty="0">
              <a:solidFill>
                <a:srgbClr val="003087"/>
              </a:solidFill>
              <a:latin typeface="Amasis MT Pro Medium" panose="020F0502020204030204" pitchFamily="18" charset="0"/>
              <a:cs typeface="Angsana New" panose="020B0502040204020203" pitchFamily="18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5E4076-DD74-EEA8-467A-12C661E8DC57}"/>
              </a:ext>
            </a:extLst>
          </p:cNvPr>
          <p:cNvSpPr txBox="1"/>
          <p:nvPr/>
        </p:nvSpPr>
        <p:spPr>
          <a:xfrm>
            <a:off x="3274127" y="2089023"/>
            <a:ext cx="189515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03087"/>
                </a:solidFill>
                <a:latin typeface="Amasis MT Pro Medium" panose="020F0502020204030204" pitchFamily="18" charset="0"/>
                <a:cs typeface="Angsana New" panose="020B0502040204020203" pitchFamily="18" charset="-34"/>
              </a:rPr>
              <a:t>Began to work on implementing more activities (quizzes, bingo, pool, karaoke etc).</a:t>
            </a:r>
          </a:p>
          <a:p>
            <a:endParaRPr lang="en-GB" sz="1000" dirty="0">
              <a:solidFill>
                <a:srgbClr val="003087"/>
              </a:solidFill>
              <a:latin typeface="Amasis MT Pro Medium" panose="020F0502020204030204" pitchFamily="18" charset="0"/>
              <a:cs typeface="Angsana New" panose="020B0502040204020203" pitchFamily="18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802E7F-C5BE-95C4-2457-5C8DC5ECA990}"/>
              </a:ext>
            </a:extLst>
          </p:cNvPr>
          <p:cNvSpPr txBox="1"/>
          <p:nvPr/>
        </p:nvSpPr>
        <p:spPr>
          <a:xfrm>
            <a:off x="2376901" y="2601211"/>
            <a:ext cx="2534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50" dirty="0">
                <a:solidFill>
                  <a:srgbClr val="003087"/>
                </a:solidFill>
                <a:latin typeface="Amasis MT Pro Medium" panose="020F0502020204030204" pitchFamily="18" charset="0"/>
                <a:cs typeface="Angsana New" panose="020B0502040204020203" pitchFamily="18" charset="-34"/>
              </a:rPr>
              <a:t>Advertised for new OTA</a:t>
            </a:r>
          </a:p>
          <a:p>
            <a:endParaRPr lang="en-GB" sz="1000" dirty="0">
              <a:solidFill>
                <a:srgbClr val="003087"/>
              </a:solidFill>
              <a:latin typeface="Amasis MT Pro Medium" panose="020F0502020204030204" pitchFamily="18" charset="0"/>
              <a:cs typeface="Angsana New" panose="020B0502040204020203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777</TotalTime>
  <Words>57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Amasis MT Pro Medium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15</cp:revision>
  <dcterms:created xsi:type="dcterms:W3CDTF">2023-11-09T15:36:14Z</dcterms:created>
  <dcterms:modified xsi:type="dcterms:W3CDTF">2024-07-30T15:00:14Z</dcterms:modified>
</cp:coreProperties>
</file>